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77" r:id="rId4"/>
    <p:sldId id="258" r:id="rId5"/>
    <p:sldId id="272" r:id="rId6"/>
    <p:sldId id="289" r:id="rId7"/>
    <p:sldId id="278" r:id="rId8"/>
    <p:sldId id="279" r:id="rId9"/>
    <p:sldId id="280" r:id="rId10"/>
    <p:sldId id="283" r:id="rId11"/>
    <p:sldId id="284" r:id="rId12"/>
    <p:sldId id="286" r:id="rId13"/>
    <p:sldId id="282" r:id="rId14"/>
    <p:sldId id="287" r:id="rId15"/>
    <p:sldId id="264" r:id="rId16"/>
    <p:sldId id="288" r:id="rId17"/>
  </p:sldIdLst>
  <p:sldSz cx="12207875" cy="68770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6">
          <p15:clr>
            <a:srgbClr val="A4A3A4"/>
          </p15:clr>
        </p15:guide>
        <p15:guide id="2" pos="38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p:restoredTop sz="94728"/>
  </p:normalViewPr>
  <p:slideViewPr>
    <p:cSldViewPr snapToGrid="0" snapToObjects="1">
      <p:cViewPr varScale="1">
        <p:scale>
          <a:sx n="58" d="100"/>
          <a:sy n="58" d="100"/>
        </p:scale>
        <p:origin x="-128" y="-624"/>
      </p:cViewPr>
      <p:guideLst>
        <p:guide orient="horz" pos="2166"/>
        <p:guide pos="384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1474109"/>
          </a:xfrm>
        </p:spPr>
        <p:txBody>
          <a:bodyPr/>
          <a:lstStyle/>
          <a:p>
            <a:r>
              <a:rPr lang="en-US" smtClean="0"/>
              <a:t>Click to edit Master title style</a:t>
            </a:r>
            <a:endParaRPr lang="en-US"/>
          </a:p>
        </p:txBody>
      </p:sp>
      <p:sp>
        <p:nvSpPr>
          <p:cNvPr id="3" name="Subtitle 2"/>
          <p:cNvSpPr>
            <a:spLocks noGrp="1"/>
          </p:cNvSpPr>
          <p:nvPr>
            <p:ph type="subTitle" idx="1"/>
          </p:nvPr>
        </p:nvSpPr>
        <p:spPr>
          <a:xfrm>
            <a:off x="1831183" y="3896995"/>
            <a:ext cx="8545513" cy="175746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5/29/17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825206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5/29/17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58750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0709" y="275402"/>
            <a:ext cx="2746771" cy="58677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0395" y="275402"/>
            <a:ext cx="8036851" cy="58677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5/29/17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343062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t>5/29/17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701798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338" y="4419143"/>
            <a:ext cx="10376695" cy="136585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4338" y="2914788"/>
            <a:ext cx="10376695" cy="15043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69B53-6DF8-E942-92B4-619F480A7C38}" type="datetimeFigureOut">
              <a:rPr lang="en-US" smtClean="0"/>
              <a:t>5/29/17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187584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0393"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05670"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69B53-6DF8-E942-92B4-619F480A7C38}" type="datetimeFigureOut">
              <a:rPr lang="en-US" smtClean="0"/>
              <a:t>5/29/17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233304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10395" y="1539378"/>
            <a:ext cx="539393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0395" y="2180916"/>
            <a:ext cx="539393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01433" y="1539378"/>
            <a:ext cx="539605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1433" y="2180916"/>
            <a:ext cx="539605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69B53-6DF8-E942-92B4-619F480A7C38}" type="datetimeFigureOut">
              <a:rPr lang="en-US" smtClean="0"/>
              <a:t>5/29/17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374391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69B53-6DF8-E942-92B4-619F480A7C38}" type="datetimeFigureOut">
              <a:rPr lang="en-US" smtClean="0"/>
              <a:t>5/29/17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102951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69B53-6DF8-E942-92B4-619F480A7C38}" type="datetimeFigureOut">
              <a:rPr lang="en-US" smtClean="0"/>
              <a:t>5/29/17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201335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0396" y="273808"/>
            <a:ext cx="4016307" cy="116527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72941" y="273810"/>
            <a:ext cx="6824541" cy="58693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0396" y="1439088"/>
            <a:ext cx="4016307" cy="47040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5/29/17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37641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2829" y="4813935"/>
            <a:ext cx="7324725" cy="56831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2829" y="614477"/>
            <a:ext cx="7324725" cy="41262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2829" y="5382248"/>
            <a:ext cx="7324725" cy="807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t>5/29/17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t>‹n.›</a:t>
            </a:fld>
            <a:endParaRPr lang="en-US"/>
          </a:p>
        </p:txBody>
      </p:sp>
    </p:spTree>
    <p:extLst>
      <p:ext uri="{BB962C8B-B14F-4D97-AF65-F5344CB8AC3E}">
        <p14:creationId xmlns:p14="http://schemas.microsoft.com/office/powerpoint/2010/main" val="40596926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95" y="275401"/>
            <a:ext cx="10987088" cy="11461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10395" y="1604646"/>
            <a:ext cx="10987088" cy="45385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10396" y="6374007"/>
            <a:ext cx="2848504" cy="366140"/>
          </a:xfrm>
          <a:prstGeom prst="rect">
            <a:avLst/>
          </a:prstGeom>
        </p:spPr>
        <p:txBody>
          <a:bodyPr vert="horz" lIns="91440" tIns="45720" rIns="91440" bIns="45720" rtlCol="0" anchor="ctr"/>
          <a:lstStyle>
            <a:lvl1pPr algn="l">
              <a:defRPr sz="1200">
                <a:solidFill>
                  <a:schemeClr val="tx1">
                    <a:tint val="75000"/>
                  </a:schemeClr>
                </a:solidFill>
              </a:defRPr>
            </a:lvl1pPr>
          </a:lstStyle>
          <a:p>
            <a:fld id="{7D269B53-6DF8-E942-92B4-619F480A7C38}" type="datetimeFigureOut">
              <a:rPr lang="en-US" smtClean="0"/>
              <a:t>5/29/17</a:t>
            </a:fld>
            <a:endParaRPr lang="en-US"/>
          </a:p>
        </p:txBody>
      </p:sp>
      <p:sp>
        <p:nvSpPr>
          <p:cNvPr id="5" name="Footer Placeholder 4"/>
          <p:cNvSpPr>
            <a:spLocks noGrp="1"/>
          </p:cNvSpPr>
          <p:nvPr>
            <p:ph type="ftr" sz="quarter" idx="3"/>
          </p:nvPr>
        </p:nvSpPr>
        <p:spPr>
          <a:xfrm>
            <a:off x="4171025" y="6374007"/>
            <a:ext cx="3865828" cy="3661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48979" y="6374007"/>
            <a:ext cx="2848504" cy="366140"/>
          </a:xfrm>
          <a:prstGeom prst="rect">
            <a:avLst/>
          </a:prstGeom>
        </p:spPr>
        <p:txBody>
          <a:bodyPr vert="horz" lIns="91440" tIns="45720" rIns="91440" bIns="45720" rtlCol="0" anchor="ctr"/>
          <a:lstStyle>
            <a:lvl1pPr algn="r">
              <a:defRPr sz="1200">
                <a:solidFill>
                  <a:schemeClr val="tx1">
                    <a:tint val="75000"/>
                  </a:schemeClr>
                </a:solidFill>
              </a:defRPr>
            </a:lvl1pPr>
          </a:lstStyle>
          <a:p>
            <a:fld id="{0BB72410-D969-264E-833A-34E001063EA9}" type="slidenum">
              <a:rPr lang="en-US" smtClean="0"/>
              <a:t>‹n.›</a:t>
            </a:fld>
            <a:endParaRPr lang="en-US"/>
          </a:p>
        </p:txBody>
      </p:sp>
    </p:spTree>
    <p:extLst>
      <p:ext uri="{BB962C8B-B14F-4D97-AF65-F5344CB8AC3E}">
        <p14:creationId xmlns:p14="http://schemas.microsoft.com/office/powerpoint/2010/main" val="1974760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FACT: Software has the highest perceived value, and it often sells like </a:t>
            </a:r>
            <a:r>
              <a:rPr lang="en-US" sz="3600" dirty="0" smtClean="0"/>
              <a:t>hotcakes</a:t>
            </a:r>
            <a:r>
              <a:rPr lang="en-US" sz="3600" dirty="0"/>
              <a:t>. But even more popular is anything WordPress.  </a:t>
            </a:r>
          </a:p>
        </p:txBody>
      </p:sp>
    </p:spTree>
    <p:extLst>
      <p:ext uri="{BB962C8B-B14F-4D97-AF65-F5344CB8AC3E}">
        <p14:creationId xmlns:p14="http://schemas.microsoft.com/office/powerpoint/2010/main" val="268048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Announcing The Brand New, 9-Part, Step-By-Step Video Course, That Shows You</a:t>
            </a:r>
          </a:p>
        </p:txBody>
      </p:sp>
    </p:spTree>
    <p:extLst>
      <p:ext uri="{BB962C8B-B14F-4D97-AF65-F5344CB8AC3E}">
        <p14:creationId xmlns:p14="http://schemas.microsoft.com/office/powerpoint/2010/main" val="246710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"How to Quickly and Easily Create Your Own Hot-Selling WordPress Plugin... Even If You Don't Know A Single Line Of Code... Starting Today!"</a:t>
            </a:r>
          </a:p>
        </p:txBody>
      </p:sp>
    </p:spTree>
    <p:extLst>
      <p:ext uri="{BB962C8B-B14F-4D97-AF65-F5344CB8AC3E}">
        <p14:creationId xmlns:p14="http://schemas.microsoft.com/office/powerpoint/2010/main" val="1249898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This isn't just another video product with theory... it's taken from true results from working in successful WordPress plugin launches.</a:t>
            </a:r>
          </a:p>
        </p:txBody>
      </p:sp>
    </p:spTree>
    <p:extLst>
      <p:ext uri="{BB962C8B-B14F-4D97-AF65-F5344CB8AC3E}">
        <p14:creationId xmlns:p14="http://schemas.microsoft.com/office/powerpoint/2010/main" val="1932822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This step-by-step, 9-part video series takes you by the hand and shows you how to take a simple idea and turn it into a simple, yet 'hot-selling' WordPress Plugin. After watching this video series, you should easily be able to bypass the biggest roadblocks that most newbies jumping into this business face.</a:t>
            </a:r>
          </a:p>
        </p:txBody>
      </p:sp>
    </p:spTree>
    <p:extLst>
      <p:ext uri="{BB962C8B-B14F-4D97-AF65-F5344CB8AC3E}">
        <p14:creationId xmlns:p14="http://schemas.microsoft.com/office/powerpoint/2010/main" val="1962268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Here's a list of this 9-part video series in more detail.</a:t>
            </a:r>
          </a:p>
        </p:txBody>
      </p:sp>
    </p:spTree>
    <p:extLst>
      <p:ext uri="{BB962C8B-B14F-4D97-AF65-F5344CB8AC3E}">
        <p14:creationId xmlns:p14="http://schemas.microsoft.com/office/powerpoint/2010/main" val="515715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7376" y="2093708"/>
            <a:ext cx="5730919" cy="4080038"/>
          </a:xfrm>
        </p:spPr>
        <p:txBody>
          <a:bodyPr>
            <a:normAutofit/>
          </a:bodyPr>
          <a:lstStyle/>
          <a:p>
            <a:pPr marL="525600" lvl="1" indent="-284400">
              <a:buFont typeface="Arial"/>
              <a:buChar char="•"/>
            </a:pPr>
            <a:r>
              <a:rPr lang="en-PH" sz="2400" dirty="0"/>
              <a:t>Video #1: </a:t>
            </a:r>
            <a:r>
              <a:rPr lang="en-PH" sz="2400" dirty="0" smtClean="0"/>
              <a:t>Introduction to WordPress Plugin Creation</a:t>
            </a:r>
            <a:endParaRPr lang="en-US" sz="2400" dirty="0"/>
          </a:p>
          <a:p>
            <a:pPr marL="525600" lvl="1" indent="-284400">
              <a:buFont typeface="Arial"/>
              <a:buChar char="•"/>
            </a:pPr>
            <a:r>
              <a:rPr lang="en-PH" sz="2400" dirty="0" smtClean="0"/>
              <a:t>Video #2: </a:t>
            </a:r>
            <a:r>
              <a:rPr lang="en-US" sz="2400" dirty="0" smtClean="0"/>
              <a:t>Research Profitable Plugin Ideas</a:t>
            </a:r>
            <a:endParaRPr lang="en-US" sz="2400" dirty="0"/>
          </a:p>
          <a:p>
            <a:pPr marL="525600" lvl="1" indent="-284400">
              <a:buFont typeface="Arial"/>
              <a:buChar char="•"/>
            </a:pPr>
            <a:r>
              <a:rPr lang="en-PH" sz="2400" dirty="0" smtClean="0"/>
              <a:t>Video </a:t>
            </a:r>
            <a:r>
              <a:rPr lang="en-PH" sz="2400" dirty="0"/>
              <a:t>#3: </a:t>
            </a:r>
            <a:r>
              <a:rPr lang="en-US" sz="2400" dirty="0" smtClean="0"/>
              <a:t>Verify Your Idea</a:t>
            </a:r>
            <a:endParaRPr lang="en-US" sz="2400" dirty="0"/>
          </a:p>
          <a:p>
            <a:pPr marL="525600" lvl="1" indent="-284400">
              <a:buFont typeface="Arial"/>
              <a:buChar char="•"/>
            </a:pPr>
            <a:r>
              <a:rPr lang="en-PH" sz="2400" dirty="0"/>
              <a:t>Video #4: </a:t>
            </a:r>
            <a:r>
              <a:rPr lang="en-US" sz="2400" dirty="0" smtClean="0"/>
              <a:t>Dig Deeper</a:t>
            </a:r>
            <a:endParaRPr lang="en-US" sz="2400" dirty="0"/>
          </a:p>
          <a:p>
            <a:pPr marL="525600" lvl="1" indent="-284400">
              <a:buFont typeface="Arial"/>
              <a:buChar char="•"/>
            </a:pPr>
            <a:r>
              <a:rPr lang="en-PH" sz="2400" dirty="0" smtClean="0"/>
              <a:t>Video </a:t>
            </a:r>
            <a:r>
              <a:rPr lang="en-PH" sz="2400" dirty="0"/>
              <a:t>#5: </a:t>
            </a:r>
            <a:r>
              <a:rPr lang="en-US" sz="2400" dirty="0" smtClean="0"/>
              <a:t>Determining What the Software Does</a:t>
            </a:r>
          </a:p>
        </p:txBody>
      </p:sp>
      <p:sp>
        <p:nvSpPr>
          <p:cNvPr id="2" name="TextBox 1"/>
          <p:cNvSpPr txBox="1"/>
          <p:nvPr/>
        </p:nvSpPr>
        <p:spPr>
          <a:xfrm>
            <a:off x="4171027" y="1025319"/>
            <a:ext cx="3332237" cy="646331"/>
          </a:xfrm>
          <a:prstGeom prst="rect">
            <a:avLst/>
          </a:prstGeom>
          <a:noFill/>
        </p:spPr>
        <p:txBody>
          <a:bodyPr wrap="none" rtlCol="0">
            <a:spAutoFit/>
          </a:bodyPr>
          <a:lstStyle/>
          <a:p>
            <a:r>
              <a:rPr lang="en-US" sz="3600" dirty="0" smtClean="0"/>
              <a:t>Videos Overview</a:t>
            </a:r>
            <a:endParaRPr lang="en-US" sz="3600" dirty="0"/>
          </a:p>
        </p:txBody>
      </p:sp>
      <p:sp>
        <p:nvSpPr>
          <p:cNvPr id="5" name="TextBox 4"/>
          <p:cNvSpPr txBox="1"/>
          <p:nvPr/>
        </p:nvSpPr>
        <p:spPr>
          <a:xfrm>
            <a:off x="5968294" y="2093708"/>
            <a:ext cx="5951339" cy="3344417"/>
          </a:xfrm>
          <a:prstGeom prst="rect">
            <a:avLst/>
          </a:prstGeom>
        </p:spPr>
        <p:txBody>
          <a:bodyPr vert="horz" lIns="91440" tIns="45720" rIns="91440" bIns="45720" rtlCol="0">
            <a:normAutofit/>
          </a:bodyPr>
          <a:lstStyle>
            <a:lvl1pPr marL="342900" indent="-342900">
              <a:spcBef>
                <a:spcPct val="20000"/>
              </a:spcBef>
              <a:buFont typeface="Arial"/>
              <a:buChar char="•"/>
              <a:defRPr sz="3200"/>
            </a:lvl1pPr>
            <a:lvl2pPr marL="525600" lvl="1" indent="-284400">
              <a:spcBef>
                <a:spcPct val="20000"/>
              </a:spcBef>
              <a:buFont typeface="Arial"/>
              <a:buChar char="•"/>
              <a:defRPr sz="24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lvl="1"/>
            <a:r>
              <a:rPr lang="en-PH" dirty="0" smtClean="0"/>
              <a:t>Video #6: </a:t>
            </a:r>
            <a:r>
              <a:rPr lang="en-US" dirty="0" smtClean="0"/>
              <a:t>List to Flow</a:t>
            </a:r>
            <a:endParaRPr lang="en-US" dirty="0"/>
          </a:p>
          <a:p>
            <a:pPr lvl="1"/>
            <a:r>
              <a:rPr lang="en-PH" dirty="0"/>
              <a:t>Video </a:t>
            </a:r>
            <a:r>
              <a:rPr lang="en-PH" dirty="0" smtClean="0"/>
              <a:t>#7: </a:t>
            </a:r>
            <a:r>
              <a:rPr lang="en-US" dirty="0" smtClean="0"/>
              <a:t>User Interface Design</a:t>
            </a:r>
            <a:endParaRPr lang="en-US" dirty="0"/>
          </a:p>
          <a:p>
            <a:pPr lvl="1"/>
            <a:r>
              <a:rPr lang="en-PH" dirty="0"/>
              <a:t>Video </a:t>
            </a:r>
            <a:r>
              <a:rPr lang="en-PH" dirty="0" smtClean="0"/>
              <a:t>#8: </a:t>
            </a:r>
            <a:r>
              <a:rPr lang="en-US" dirty="0" smtClean="0"/>
              <a:t>Writing Your Specifications</a:t>
            </a:r>
          </a:p>
          <a:p>
            <a:pPr lvl="1"/>
            <a:r>
              <a:rPr lang="en-US" dirty="0" smtClean="0"/>
              <a:t>Video #9: Finding Programmers</a:t>
            </a:r>
          </a:p>
        </p:txBody>
      </p:sp>
    </p:spTree>
    <p:extLst>
      <p:ext uri="{BB962C8B-B14F-4D97-AF65-F5344CB8AC3E}">
        <p14:creationId xmlns:p14="http://schemas.microsoft.com/office/powerpoint/2010/main" val="1132991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1284" y="1048991"/>
            <a:ext cx="10376695" cy="5146648"/>
          </a:xfrm>
        </p:spPr>
        <p:txBody>
          <a:bodyPr>
            <a:normAutofit/>
          </a:bodyPr>
          <a:lstStyle/>
          <a:p>
            <a:r>
              <a:rPr lang="en-US" sz="3600" dirty="0" smtClean="0"/>
              <a:t>SO... WITH THAT SAID, GRAB THIS VIDEO SERIES TODAY, AND LEARN HOW TO TURN YOUR PROFITABLE IDEA INTO A WORDPRESS PLUG-IN SPECIFICATION.</a:t>
            </a:r>
            <a:endParaRPr lang="en-US" sz="3600" dirty="0"/>
          </a:p>
        </p:txBody>
      </p:sp>
    </p:spTree>
    <p:extLst>
      <p:ext uri="{BB962C8B-B14F-4D97-AF65-F5344CB8AC3E}">
        <p14:creationId xmlns:p14="http://schemas.microsoft.com/office/powerpoint/2010/main" val="348710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Why? This is because a WordPress site needs plugins to run efficiently. Plus, there are so many different types of sites - everything from general information sites and niche markets, to ecommerce, local businesses, direct sales, and more!</a:t>
            </a:r>
          </a:p>
        </p:txBody>
      </p:sp>
    </p:spTree>
    <p:extLst>
      <p:ext uri="{BB962C8B-B14F-4D97-AF65-F5344CB8AC3E}">
        <p14:creationId xmlns:p14="http://schemas.microsoft.com/office/powerpoint/2010/main" val="1928722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3008709"/>
          </a:xfrm>
        </p:spPr>
        <p:txBody>
          <a:bodyPr>
            <a:normAutofit/>
          </a:bodyPr>
          <a:lstStyle/>
          <a:p>
            <a:r>
              <a:rPr lang="en-US" sz="3600" dirty="0"/>
              <a:t>Because there are so many different needs, there are untold different demands for paid plugins.</a:t>
            </a:r>
          </a:p>
        </p:txBody>
      </p:sp>
    </p:spTree>
    <p:extLst>
      <p:ext uri="{BB962C8B-B14F-4D97-AF65-F5344CB8AC3E}">
        <p14:creationId xmlns:p14="http://schemas.microsoft.com/office/powerpoint/2010/main" val="2574372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At the end of the day, people would rather pay for software to automate their life than doing things manually, which eats time out of their day. Time is money and people understand that.</a:t>
            </a:r>
          </a:p>
        </p:txBody>
      </p:sp>
    </p:spTree>
    <p:extLst>
      <p:ext uri="{BB962C8B-B14F-4D97-AF65-F5344CB8AC3E}">
        <p14:creationId xmlns:p14="http://schemas.microsoft.com/office/powerpoint/2010/main" val="283973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PROBLEM: Most people that aren't programmers don't know how to create software and don't know where to start. They are even afraid of going into this business, because they don't know how to turn their ideas into software, or maintain it.</a:t>
            </a:r>
          </a:p>
        </p:txBody>
      </p:sp>
    </p:spTree>
    <p:extLst>
      <p:ext uri="{BB962C8B-B14F-4D97-AF65-F5344CB8AC3E}">
        <p14:creationId xmlns:p14="http://schemas.microsoft.com/office/powerpoint/2010/main" val="1211041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Or worse, they buy other courses that show them how to hire a programmer.</a:t>
            </a:r>
          </a:p>
        </p:txBody>
      </p:sp>
    </p:spTree>
    <p:extLst>
      <p:ext uri="{BB962C8B-B14F-4D97-AF65-F5344CB8AC3E}">
        <p14:creationId xmlns:p14="http://schemas.microsoft.com/office/powerpoint/2010/main" val="1652139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Contrary to belief, you need to know how turn an idea into a document that tells your programmers what to do.</a:t>
            </a:r>
          </a:p>
        </p:txBody>
      </p:sp>
    </p:spTree>
    <p:extLst>
      <p:ext uri="{BB962C8B-B14F-4D97-AF65-F5344CB8AC3E}">
        <p14:creationId xmlns:p14="http://schemas.microsoft.com/office/powerpoint/2010/main" val="1367380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So, to avoid putting you in this same position, we are going to show you how to do it the right way.</a:t>
            </a:r>
          </a:p>
        </p:txBody>
      </p:sp>
    </p:spTree>
    <p:extLst>
      <p:ext uri="{BB962C8B-B14F-4D97-AF65-F5344CB8AC3E}">
        <p14:creationId xmlns:p14="http://schemas.microsoft.com/office/powerpoint/2010/main" val="2094410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486845"/>
            <a:ext cx="10376695" cy="3772826"/>
          </a:xfrm>
        </p:spPr>
        <p:txBody>
          <a:bodyPr>
            <a:normAutofit/>
          </a:bodyPr>
          <a:lstStyle/>
          <a:p>
            <a:r>
              <a:rPr lang="en-US" sz="3600" dirty="0"/>
              <a:t>However, you can finally get over this roadblock.</a:t>
            </a:r>
          </a:p>
        </p:txBody>
      </p:sp>
    </p:spTree>
    <p:extLst>
      <p:ext uri="{BB962C8B-B14F-4D97-AF65-F5344CB8AC3E}">
        <p14:creationId xmlns:p14="http://schemas.microsoft.com/office/powerpoint/2010/main" val="32383903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126</TotalTime>
  <Words>356</Words>
  <Application>Microsoft Macintosh PowerPoint</Application>
  <PresentationFormat>Personalizzato</PresentationFormat>
  <Paragraphs>25</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Office Theme</vt:lpstr>
      <vt:lpstr>FACT: Software has the highest perceived value, and it often sells like hotcakes. But even more popular is anything WordPress.  </vt:lpstr>
      <vt:lpstr>Why? This is because a WordPress site needs plugins to run efficiently. Plus, there are so many different types of sites - everything from general information sites and niche markets, to ecommerce, local businesses, direct sales, and more!</vt:lpstr>
      <vt:lpstr>Because there are so many different needs, there are untold different demands for paid plugins.</vt:lpstr>
      <vt:lpstr>At the end of the day, people would rather pay for software to automate their life than doing things manually, which eats time out of their day. Time is money and people understand that.</vt:lpstr>
      <vt:lpstr>PROBLEM: Most people that aren't programmers don't know how to create software and don't know where to start. They are even afraid of going into this business, because they don't know how to turn their ideas into software, or maintain it.</vt:lpstr>
      <vt:lpstr>Or worse, they buy other courses that show them how to hire a programmer.</vt:lpstr>
      <vt:lpstr>Contrary to belief, you need to know how turn an idea into a document that tells your programmers what to do.</vt:lpstr>
      <vt:lpstr>So, to avoid putting you in this same position, we are going to show you how to do it the right way.</vt:lpstr>
      <vt:lpstr>However, you can finally get over this roadblock.</vt:lpstr>
      <vt:lpstr>Announcing The Brand New, 9-Part, Step-By-Step Video Course, That Shows You</vt:lpstr>
      <vt:lpstr>"How to Quickly and Easily Create Your Own Hot-Selling WordPress Plugin... Even If You Don't Know A Single Line Of Code... Starting Today!"</vt:lpstr>
      <vt:lpstr>This isn't just another video product with theory... it's taken from true results from working in successful WordPress plugin launches.</vt:lpstr>
      <vt:lpstr>This step-by-step, 9-part video series takes you by the hand and shows you how to take a simple idea and turn it into a simple, yet 'hot-selling' WordPress Plugin. After watching this video series, you should easily be able to bypass the biggest roadblocks that most newbies jumping into this business face.</vt:lpstr>
      <vt:lpstr>Here's a list of this 9-part video series in more detail.</vt:lpstr>
      <vt:lpstr>Presentazione di PowerPoint</vt:lpstr>
      <vt:lpstr>SO... WITH THAT SAID, GRAB THIS VIDEO SERIES TODAY, AND LEARN HOW TO TURN YOUR PROFITABLE IDEA INTO A WORDPRESS PLUG-IN SPECIFICATION.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Mendoza</dc:creator>
  <cp:lastModifiedBy>CM</cp:lastModifiedBy>
  <cp:revision>17</cp:revision>
  <dcterms:created xsi:type="dcterms:W3CDTF">2015-08-03T20:24:17Z</dcterms:created>
  <dcterms:modified xsi:type="dcterms:W3CDTF">2017-05-30T00:20:27Z</dcterms:modified>
</cp:coreProperties>
</file>